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13"/>
  </p:notesMasterIdLst>
  <p:sldIdLst>
    <p:sldId id="256" r:id="rId5"/>
    <p:sldId id="267" r:id="rId6"/>
    <p:sldId id="301" r:id="rId7"/>
    <p:sldId id="262" r:id="rId8"/>
    <p:sldId id="270" r:id="rId9"/>
    <p:sldId id="297" r:id="rId10"/>
    <p:sldId id="300" r:id="rId11"/>
    <p:sldId id="29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C20337-1BA7-4955-BE69-125A461B388A}" v="88" dt="2025-11-05T19:22:57.341"/>
  </p1510:revLst>
</p1510:revInfo>
</file>

<file path=ppt/tableStyles.xml><?xml version="1.0" encoding="utf-8"?>
<a:tblStyleLst xmlns:a="http://schemas.openxmlformats.org/drawingml/2006/main" def="{DE9A0941-5478-487E-A637-7361A2AAEA0C}">
  <a:tblStyle styleId="{DE9A0941-5478-487E-A637-7361A2AAEA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1A5C18-F24C-4539-9DDE-8704E6C830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in="-1080" max="1080" units="cm"/>
          <inkml:channel name="T" type="integer" max="2.14748E9" units="dev"/>
        </inkml:traceFormat>
        <inkml:channelProperties>
          <inkml:channelProperty channel="X" name="resolution" value="36.09023" units="1/cm"/>
          <inkml:channelProperty channel="Y" name="resolution" value="71.05264" units="1/cm"/>
          <inkml:channelProperty channel="T" name="resolution" value="1" units="1/dev"/>
        </inkml:channelProperties>
      </inkml:inkSource>
      <inkml:timestamp xml:id="ts0" timeString="2025-11-05T19:17:32.98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21713 2254 0</inkml:trace>
  <inkml:trace contextRef="#ctx0" brushRef="#br0" timeOffset="478">21742 2167 0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b6caa03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b6caa03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38C91F10-57D7-BADD-7E56-F9F2CA3A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4d99d1a72_0_2:notes">
            <a:extLst>
              <a:ext uri="{FF2B5EF4-FFF2-40B4-BE49-F238E27FC236}">
                <a16:creationId xmlns:a16="http://schemas.microsoft.com/office/drawing/2014/main" id="{F2C3B469-D4DB-5D5A-D030-776C5C43F3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4d99d1a72_0_2:notes">
            <a:extLst>
              <a:ext uri="{FF2B5EF4-FFF2-40B4-BE49-F238E27FC236}">
                <a16:creationId xmlns:a16="http://schemas.microsoft.com/office/drawing/2014/main" id="{B7F4755C-62D0-F66B-CB74-331F2A442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70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D1C04582-B6B3-D45D-2B8F-0710BAA2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4d99d1a72_0_2:notes">
            <a:extLst>
              <a:ext uri="{FF2B5EF4-FFF2-40B4-BE49-F238E27FC236}">
                <a16:creationId xmlns:a16="http://schemas.microsoft.com/office/drawing/2014/main" id="{4151BD4A-6408-BCEB-49CD-788C6AF14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4d99d1a72_0_2:notes">
            <a:extLst>
              <a:ext uri="{FF2B5EF4-FFF2-40B4-BE49-F238E27FC236}">
                <a16:creationId xmlns:a16="http://schemas.microsoft.com/office/drawing/2014/main" id="{FE92239C-3E3A-E29D-F317-705C88C1C4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45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6FCB8D90-5AF8-3B2A-48A6-7CA25AA7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4d99d1a72_0_2:notes">
            <a:extLst>
              <a:ext uri="{FF2B5EF4-FFF2-40B4-BE49-F238E27FC236}">
                <a16:creationId xmlns:a16="http://schemas.microsoft.com/office/drawing/2014/main" id="{B8A85708-3BDB-B317-FDB1-3260210B9B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4d99d1a72_0_2:notes">
            <a:extLst>
              <a:ext uri="{FF2B5EF4-FFF2-40B4-BE49-F238E27FC236}">
                <a16:creationId xmlns:a16="http://schemas.microsoft.com/office/drawing/2014/main" id="{3EDB6D6E-099D-52EC-857C-C06852832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32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517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517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517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517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401400" y="539500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401400" y="4604000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225" y="1305113"/>
            <a:ext cx="5975100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3494275"/>
            <a:ext cx="5975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 hasCustomPrompt="1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13100" y="3259075"/>
            <a:ext cx="7717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9"/>
          <p:cNvCxnSpPr/>
          <p:nvPr/>
        </p:nvCxnSpPr>
        <p:spPr>
          <a:xfrm>
            <a:off x="401400" y="257825"/>
            <a:ext cx="346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9"/>
          <p:cNvSpPr/>
          <p:nvPr/>
        </p:nvSpPr>
        <p:spPr>
          <a:xfrm rot="5400000">
            <a:off x="7937350" y="39369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5400000">
            <a:off x="5651422" y="39369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 rot="5400000">
            <a:off x="3365495" y="39369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 rot="5400000">
            <a:off x="1079303" y="39369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31520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1"/>
          </p:nvPr>
        </p:nvSpPr>
        <p:spPr>
          <a:xfrm>
            <a:off x="713225" y="1313878"/>
            <a:ext cx="3876600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-12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-12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-12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9"/>
          <p:cNvCxnSpPr/>
          <p:nvPr/>
        </p:nvCxnSpPr>
        <p:spPr>
          <a:xfrm>
            <a:off x="401400" y="4604000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720000" y="1222550"/>
            <a:ext cx="4263300" cy="26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54" name="Google Shape;154;p19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 rot="5400000">
            <a:off x="7937350" y="39369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 rot="5400000">
            <a:off x="5651422" y="39369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 rot="5400000">
            <a:off x="3365495" y="39369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 rot="5400000">
            <a:off x="1079303" y="39369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20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"/>
          </p:nvPr>
        </p:nvSpPr>
        <p:spPr>
          <a:xfrm>
            <a:off x="845375" y="31022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2"/>
          </p:nvPr>
        </p:nvSpPr>
        <p:spPr>
          <a:xfrm>
            <a:off x="3438150" y="31022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3"/>
          </p:nvPr>
        </p:nvSpPr>
        <p:spPr>
          <a:xfrm>
            <a:off x="6031225" y="31022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4"/>
          </p:nvPr>
        </p:nvSpPr>
        <p:spPr>
          <a:xfrm>
            <a:off x="845375" y="2604475"/>
            <a:ext cx="22674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5"/>
          </p:nvPr>
        </p:nvSpPr>
        <p:spPr>
          <a:xfrm>
            <a:off x="3438150" y="2604474"/>
            <a:ext cx="2267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6"/>
          </p:nvPr>
        </p:nvSpPr>
        <p:spPr>
          <a:xfrm>
            <a:off x="6031075" y="2604474"/>
            <a:ext cx="2267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 rot="8938772">
            <a:off x="5083965" y="4655564"/>
            <a:ext cx="812169" cy="638261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7859406" y="4655684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6243825" y="4641421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2"/>
          <p:cNvCxnSpPr/>
          <p:nvPr/>
        </p:nvCxnSpPr>
        <p:spPr>
          <a:xfrm>
            <a:off x="-24700" y="4870875"/>
            <a:ext cx="4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"/>
          </p:nvPr>
        </p:nvSpPr>
        <p:spPr>
          <a:xfrm>
            <a:off x="1101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2"/>
          </p:nvPr>
        </p:nvSpPr>
        <p:spPr>
          <a:xfrm>
            <a:off x="3770525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3"/>
          </p:nvPr>
        </p:nvSpPr>
        <p:spPr>
          <a:xfrm>
            <a:off x="1101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4"/>
          </p:nvPr>
        </p:nvSpPr>
        <p:spPr>
          <a:xfrm>
            <a:off x="3770525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7"/>
          </p:nvPr>
        </p:nvSpPr>
        <p:spPr>
          <a:xfrm>
            <a:off x="110490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8"/>
          </p:nvPr>
        </p:nvSpPr>
        <p:spPr>
          <a:xfrm>
            <a:off x="3774427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3"/>
          </p:nvPr>
        </p:nvSpPr>
        <p:spPr>
          <a:xfrm>
            <a:off x="110490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14"/>
          </p:nvPr>
        </p:nvSpPr>
        <p:spPr>
          <a:xfrm>
            <a:off x="3774427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15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4"/>
          <p:cNvCxnSpPr/>
          <p:nvPr/>
        </p:nvCxnSpPr>
        <p:spPr>
          <a:xfrm>
            <a:off x="401400" y="4885675"/>
            <a:ext cx="447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4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 rot="-1799844">
            <a:off x="5290124" y="4290495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24"/>
          <p:cNvGrpSpPr/>
          <p:nvPr/>
        </p:nvGrpSpPr>
        <p:grpSpPr>
          <a:xfrm>
            <a:off x="7445502" y="4530121"/>
            <a:ext cx="1497202" cy="836356"/>
            <a:chOff x="5212652" y="3799096"/>
            <a:chExt cx="1497202" cy="836356"/>
          </a:xfrm>
        </p:grpSpPr>
        <p:sp>
          <p:nvSpPr>
            <p:cNvPr id="224" name="Google Shape;224;p24"/>
            <p:cNvSpPr/>
            <p:nvPr/>
          </p:nvSpPr>
          <p:spPr>
            <a:xfrm rot="5400000">
              <a:off x="51609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 rot="5400000">
              <a:off x="592525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 rot="5400000">
            <a:off x="7937350" y="39369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5"/>
          <p:cNvSpPr/>
          <p:nvPr/>
        </p:nvSpPr>
        <p:spPr>
          <a:xfrm rot="5400000">
            <a:off x="5651422" y="39369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"/>
          <p:cNvSpPr/>
          <p:nvPr/>
        </p:nvSpPr>
        <p:spPr>
          <a:xfrm rot="5400000">
            <a:off x="3365495" y="39369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"/>
          <p:cNvSpPr/>
          <p:nvPr/>
        </p:nvSpPr>
        <p:spPr>
          <a:xfrm rot="5400000">
            <a:off x="1079303" y="39369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25"/>
          <p:cNvCxnSpPr/>
          <p:nvPr/>
        </p:nvCxnSpPr>
        <p:spPr>
          <a:xfrm>
            <a:off x="401400" y="257825"/>
            <a:ext cx="363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5"/>
          <p:cNvSpPr/>
          <p:nvPr/>
        </p:nvSpPr>
        <p:spPr>
          <a:xfrm rot="5400000">
            <a:off x="4217049" y="-316735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6522076" y="-581089"/>
            <a:ext cx="1219683" cy="1166970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7859406" y="-316616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5251775" y="-423504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61" r:id="rId4"/>
    <p:sldLayoutId id="2147483665" r:id="rId5"/>
    <p:sldLayoutId id="2147483666" r:id="rId6"/>
    <p:sldLayoutId id="2147483668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subTitle" idx="1"/>
          </p:nvPr>
        </p:nvSpPr>
        <p:spPr>
          <a:xfrm>
            <a:off x="713225" y="3494275"/>
            <a:ext cx="5975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TA-25B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7569003" y="1756501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 rot="3808707">
            <a:off x="7517937" y="590239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7522925" y="3845150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7029737" y="2529500"/>
            <a:ext cx="1914890" cy="1315653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EF46BD-BBBB-A35D-DB8F-B7E0A427B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ARVA ÄRA, KES TA ON?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6" name="I Smoked Away My Brain (I'm God x Demons Mashup) (1)">
            <a:hlinkClick r:id="" action="ppaction://media"/>
            <a:extLst>
              <a:ext uri="{FF2B5EF4-FFF2-40B4-BE49-F238E27FC236}">
                <a16:creationId xmlns:a16="http://schemas.microsoft.com/office/drawing/2014/main" id="{5B3E9E97-E2B5-84C7-5CBE-3FEF24607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10000">
        <p15:prstTrans prst="curtains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1818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/>
          <p:nvPr/>
        </p:nvSpPr>
        <p:spPr>
          <a:xfrm>
            <a:off x="4572000" y="1661520"/>
            <a:ext cx="2267700" cy="79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40"/>
          <p:cNvSpPr/>
          <p:nvPr/>
        </p:nvSpPr>
        <p:spPr>
          <a:xfrm>
            <a:off x="1979225" y="1661520"/>
            <a:ext cx="2267400" cy="79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Välimus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51" name="Google Shape;451;p40"/>
          <p:cNvSpPr txBox="1">
            <a:spLocks noGrp="1"/>
          </p:cNvSpPr>
          <p:nvPr>
            <p:ph type="subTitle" idx="4"/>
          </p:nvPr>
        </p:nvSpPr>
        <p:spPr>
          <a:xfrm>
            <a:off x="1449536" y="2059320"/>
            <a:ext cx="2267700" cy="7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Umbes</a:t>
            </a:r>
            <a:r>
              <a:rPr lang="en-US" dirty="0">
                <a:solidFill>
                  <a:schemeClr val="bg1"/>
                </a:solidFill>
              </a:rPr>
              <a:t> 183cm </a:t>
            </a:r>
            <a:r>
              <a:rPr lang="en-US" dirty="0" err="1">
                <a:solidFill>
                  <a:schemeClr val="bg1"/>
                </a:solidFill>
              </a:rPr>
              <a:t>pikk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52" name="Google Shape;452;p40"/>
          <p:cNvSpPr txBox="1">
            <a:spLocks noGrp="1"/>
          </p:cNvSpPr>
          <p:nvPr>
            <p:ph type="subTitle" idx="5"/>
          </p:nvPr>
        </p:nvSpPr>
        <p:spPr>
          <a:xfrm>
            <a:off x="4620126" y="2292900"/>
            <a:ext cx="2267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Värv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54" name="Google Shape;454;p40"/>
          <p:cNvSpPr txBox="1">
            <a:spLocks noGrp="1"/>
          </p:cNvSpPr>
          <p:nvPr>
            <p:ph type="subTitle" idx="2"/>
          </p:nvPr>
        </p:nvSpPr>
        <p:spPr>
          <a:xfrm>
            <a:off x="4675127" y="28506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Silm: </a:t>
            </a:r>
            <a:r>
              <a:rPr lang="en-US" dirty="0" err="1">
                <a:solidFill>
                  <a:schemeClr val="bg1"/>
                </a:solidFill>
              </a:rPr>
              <a:t>pruun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roheline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Juuksed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pruunid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Nahk</a:t>
            </a:r>
            <a:r>
              <a:rPr lang="en-US" dirty="0">
                <a:solidFill>
                  <a:schemeClr val="bg1"/>
                </a:solidFill>
              </a:rPr>
              <a:t>: Beez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57" name="Google Shape;457;p40"/>
          <p:cNvSpPr/>
          <p:nvPr/>
        </p:nvSpPr>
        <p:spPr>
          <a:xfrm>
            <a:off x="5157475" y="525520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7370028" y="391188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6263750" y="525520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utoShape 6" descr="Human Height PNG Transparent Images Free Download | Vector Files | Pngtree">
            <a:extLst>
              <a:ext uri="{FF2B5EF4-FFF2-40B4-BE49-F238E27FC236}">
                <a16:creationId xmlns:a16="http://schemas.microsoft.com/office/drawing/2014/main" id="{3964481D-2F4D-B9A6-187A-CDCDE50B54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53450" y="23456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15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D62141-A18C-F5B9-1FDF-C7A8144DC8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CCCE75C-5CCC-7292-171F-BC3CFFFF81A4}"/>
                  </a:ext>
                </a:extLst>
              </p14:cNvPr>
              <p14:cNvContentPartPr/>
              <p14:nvPr/>
            </p14:nvContentPartPr>
            <p14:xfrm>
              <a:off x="7816680" y="780120"/>
              <a:ext cx="10800" cy="3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CCE75C-5CCC-7292-171F-BC3CFFFF81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7320" y="770760"/>
                <a:ext cx="29520" cy="5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5000">
        <p15:prstTrans prst="curtains"/>
      </p:transition>
    </mc:Choice>
    <mc:Fallback xmlns="">
      <p:transition spd="slow" advTm="2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E36F-06B0-CB88-3A1D-99B0818A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TEMA, KOOLIS</a:t>
            </a:r>
            <a:endParaRPr lang="en-150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F5DDD73-C8AA-8BD8-D90A-7D1B475D48B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1099788"/>
            <a:ext cx="2957698" cy="557700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Ta </a:t>
            </a:r>
            <a:r>
              <a:rPr lang="en-US" sz="1400" dirty="0" err="1">
                <a:solidFill>
                  <a:schemeClr val="bg1"/>
                </a:solidFill>
              </a:rPr>
              <a:t>vahetunnides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võib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leida</a:t>
            </a:r>
            <a:endParaRPr lang="en-150" sz="1400" dirty="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D9F0A95-2931-80D3-E843-5E3EAB2FE93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3318163" y="2604474"/>
            <a:ext cx="2078181" cy="557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ASA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15" name="Picture 14" descr="A building with a sign on the front&#10;&#10;AI-generated content may be incorrect.">
            <a:extLst>
              <a:ext uri="{FF2B5EF4-FFF2-40B4-BE49-F238E27FC236}">
                <a16:creationId xmlns:a16="http://schemas.microsoft.com/office/drawing/2014/main" id="{BDA2270C-64D4-D12F-5A87-A8BEDAE9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28" y="1657488"/>
            <a:ext cx="2138829" cy="1339500"/>
          </a:xfrm>
          <a:prstGeom prst="rect">
            <a:avLst/>
          </a:prstGeom>
        </p:spPr>
      </p:pic>
      <p:pic>
        <p:nvPicPr>
          <p:cNvPr id="17" name="Picture 16" descr="An aerial view of a building&#10;&#10;AI-generated content may be incorrect.">
            <a:extLst>
              <a:ext uri="{FF2B5EF4-FFF2-40B4-BE49-F238E27FC236}">
                <a16:creationId xmlns:a16="http://schemas.microsoft.com/office/drawing/2014/main" id="{3B0A58CD-8595-323C-F9D4-BF7191B6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926" y="1655870"/>
            <a:ext cx="1707676" cy="1342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C67F4F-AD26-B577-2A00-D5EE1E0B19C0}"/>
              </a:ext>
            </a:extLst>
          </p:cNvPr>
          <p:cNvSpPr txBox="1"/>
          <p:nvPr/>
        </p:nvSpPr>
        <p:spPr>
          <a:xfrm>
            <a:off x="4881383" y="2488818"/>
            <a:ext cx="2332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Või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sööklas</a:t>
            </a:r>
            <a:r>
              <a:rPr lang="en-US" dirty="0">
                <a:solidFill>
                  <a:schemeClr val="bg1"/>
                </a:solidFill>
              </a:rPr>
              <a:t>..</a:t>
            </a:r>
            <a:endParaRPr lang="en-150" dirty="0">
              <a:solidFill>
                <a:schemeClr val="bg1"/>
              </a:solidFill>
            </a:endParaRPr>
          </a:p>
        </p:txBody>
      </p:sp>
      <p:sp>
        <p:nvSpPr>
          <p:cNvPr id="23" name="Subtitle 5">
            <a:extLst>
              <a:ext uri="{FF2B5EF4-FFF2-40B4-BE49-F238E27FC236}">
                <a16:creationId xmlns:a16="http://schemas.microsoft.com/office/drawing/2014/main" id="{CBF4A906-C3E7-F89F-9E07-3D339907E540}"/>
              </a:ext>
            </a:extLst>
          </p:cNvPr>
          <p:cNvSpPr txBox="1">
            <a:spLocks/>
          </p:cNvSpPr>
          <p:nvPr/>
        </p:nvSpPr>
        <p:spPr>
          <a:xfrm>
            <a:off x="720000" y="3375717"/>
            <a:ext cx="3611368" cy="73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>
                <a:solidFill>
                  <a:schemeClr val="bg1"/>
                </a:solidFill>
              </a:rPr>
              <a:t>Ta vahetunnides võib teda leida</a:t>
            </a:r>
            <a:endParaRPr lang="en-150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7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912505" y="477254"/>
            <a:ext cx="42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HUVID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50" name="Picture 2" descr="Custom Gym Design | Home &amp; Commercial Gym Design - Primal Strength">
            <a:extLst>
              <a:ext uri="{FF2B5EF4-FFF2-40B4-BE49-F238E27FC236}">
                <a16:creationId xmlns:a16="http://schemas.microsoft.com/office/drawing/2014/main" id="{37F4C8A3-466F-F491-A138-76B998F9F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9" y="1180344"/>
            <a:ext cx="1752630" cy="105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the Story of Fashion Behind the Homeless Man">
            <a:extLst>
              <a:ext uri="{FF2B5EF4-FFF2-40B4-BE49-F238E27FC236}">
                <a16:creationId xmlns:a16="http://schemas.microsoft.com/office/drawing/2014/main" id="{59F3BFB0-EFBB-9085-2B16-F43AE09D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08" y="1180344"/>
            <a:ext cx="1044831" cy="95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05B68E-0EBC-4C15-0379-982151A13B23}"/>
              </a:ext>
            </a:extLst>
          </p:cNvPr>
          <p:cNvSpPr txBox="1"/>
          <p:nvPr/>
        </p:nvSpPr>
        <p:spPr>
          <a:xfrm>
            <a:off x="2838010" y="1526488"/>
            <a:ext cx="1378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FASHION</a:t>
            </a:r>
            <a:endParaRPr lang="en-15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1D0F6-A5ED-EFB6-893A-B5BB13E19B72}"/>
              </a:ext>
            </a:extLst>
          </p:cNvPr>
          <p:cNvSpPr txBox="1"/>
          <p:nvPr/>
        </p:nvSpPr>
        <p:spPr>
          <a:xfrm>
            <a:off x="1061776" y="1463005"/>
            <a:ext cx="1280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JÕUSAAL</a:t>
            </a:r>
            <a:endParaRPr lang="en-150" b="1" dirty="0">
              <a:solidFill>
                <a:schemeClr val="bg1"/>
              </a:solidFill>
            </a:endParaRPr>
          </a:p>
        </p:txBody>
      </p:sp>
      <p:pic>
        <p:nvPicPr>
          <p:cNvPr id="2054" name="Picture 6" descr="How Architecture Speaks Through Cinema | ArchDaily">
            <a:extLst>
              <a:ext uri="{FF2B5EF4-FFF2-40B4-BE49-F238E27FC236}">
                <a16:creationId xmlns:a16="http://schemas.microsoft.com/office/drawing/2014/main" id="{69CDB36F-B28A-9317-C56C-35529AA1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9" y="2310799"/>
            <a:ext cx="1855950" cy="119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5509B-71F5-CEE6-3976-EEF5F5A7BBF2}"/>
              </a:ext>
            </a:extLst>
          </p:cNvPr>
          <p:cNvSpPr txBox="1"/>
          <p:nvPr/>
        </p:nvSpPr>
        <p:spPr>
          <a:xfrm>
            <a:off x="1310381" y="2756082"/>
            <a:ext cx="1409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KINO</a:t>
            </a:r>
            <a:endParaRPr lang="en-150" b="1" dirty="0">
              <a:solidFill>
                <a:schemeClr val="tx1"/>
              </a:solidFill>
            </a:endParaRPr>
          </a:p>
        </p:txBody>
      </p:sp>
      <p:pic>
        <p:nvPicPr>
          <p:cNvPr id="2056" name="Picture 8" descr="A computer screen with a bunch of code on it photo – Free Background Image  on Unsplash">
            <a:extLst>
              <a:ext uri="{FF2B5EF4-FFF2-40B4-BE49-F238E27FC236}">
                <a16:creationId xmlns:a16="http://schemas.microsoft.com/office/drawing/2014/main" id="{471548FC-3985-0C8F-ECC0-42ED6F369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65" y="1040365"/>
            <a:ext cx="1634282" cy="109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ED60C-D22A-6E62-1629-AA008AB4AF79}"/>
              </a:ext>
            </a:extLst>
          </p:cNvPr>
          <p:cNvSpPr txBox="1"/>
          <p:nvPr/>
        </p:nvSpPr>
        <p:spPr>
          <a:xfrm>
            <a:off x="6110767" y="1426460"/>
            <a:ext cx="16342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PROGRAMEERIMINE</a:t>
            </a:r>
            <a:endParaRPr lang="en-150" sz="1050" b="1" dirty="0">
              <a:solidFill>
                <a:schemeClr val="bg1"/>
              </a:solidFill>
            </a:endParaRPr>
          </a:p>
        </p:txBody>
      </p:sp>
      <p:pic>
        <p:nvPicPr>
          <p:cNvPr id="2058" name="Picture 10" descr="Learn To Cook At Home">
            <a:extLst>
              <a:ext uri="{FF2B5EF4-FFF2-40B4-BE49-F238E27FC236}">
                <a16:creationId xmlns:a16="http://schemas.microsoft.com/office/drawing/2014/main" id="{F7E8761F-5B2C-7304-868A-5A1C28115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11" y="1090448"/>
            <a:ext cx="1634282" cy="97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72AD4-4D23-A3C4-1AE6-535F56FC4981}"/>
              </a:ext>
            </a:extLst>
          </p:cNvPr>
          <p:cNvSpPr txBox="1"/>
          <p:nvPr/>
        </p:nvSpPr>
        <p:spPr>
          <a:xfrm>
            <a:off x="4438371" y="1463004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KOKKAMINE</a:t>
            </a:r>
            <a:endParaRPr lang="en-150" b="1" dirty="0">
              <a:solidFill>
                <a:schemeClr val="bg1"/>
              </a:solidFill>
            </a:endParaRPr>
          </a:p>
        </p:txBody>
      </p:sp>
      <p:pic>
        <p:nvPicPr>
          <p:cNvPr id="2060" name="Picture 12" descr="The Benefits of Traveling">
            <a:extLst>
              <a:ext uri="{FF2B5EF4-FFF2-40B4-BE49-F238E27FC236}">
                <a16:creationId xmlns:a16="http://schemas.microsoft.com/office/drawing/2014/main" id="{9E705941-9F37-DA82-D527-9877C133C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67" y="2446644"/>
            <a:ext cx="1536341" cy="8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C12999-7563-94BF-CFFA-36D022E35B8B}"/>
              </a:ext>
            </a:extLst>
          </p:cNvPr>
          <p:cNvSpPr txBox="1"/>
          <p:nvPr/>
        </p:nvSpPr>
        <p:spPr>
          <a:xfrm>
            <a:off x="3010829" y="2765520"/>
            <a:ext cx="162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REISIMINE</a:t>
            </a:r>
            <a:endParaRPr lang="en-150" b="1" dirty="0">
              <a:solidFill>
                <a:schemeClr val="tx1"/>
              </a:solidFill>
            </a:endParaRPr>
          </a:p>
        </p:txBody>
      </p:sp>
      <p:pic>
        <p:nvPicPr>
          <p:cNvPr id="2" name="Picture 2" descr="Treeni end murdmaasuusatajaks! – Ajakiri SPORT">
            <a:extLst>
              <a:ext uri="{FF2B5EF4-FFF2-40B4-BE49-F238E27FC236}">
                <a16:creationId xmlns:a16="http://schemas.microsoft.com/office/drawing/2014/main" id="{DEA97AF4-95CE-CB99-0D47-9FC0C652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9" y="3761012"/>
            <a:ext cx="1752630" cy="98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D9ABB1-61DD-A7F1-E12C-6A3A705C3B7E}"/>
              </a:ext>
            </a:extLst>
          </p:cNvPr>
          <p:cNvSpPr txBox="1"/>
          <p:nvPr/>
        </p:nvSpPr>
        <p:spPr>
          <a:xfrm>
            <a:off x="1152564" y="3761012"/>
            <a:ext cx="10988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SUUSATAMINE</a:t>
            </a:r>
            <a:endParaRPr lang="en-150" sz="900" b="1" dirty="0">
              <a:solidFill>
                <a:schemeClr val="tx1"/>
              </a:solidFill>
            </a:endParaRPr>
          </a:p>
        </p:txBody>
      </p:sp>
      <p:pic>
        <p:nvPicPr>
          <p:cNvPr id="10" name="Picture 4" descr="Jalgratta kasutusjuhend | Sportland Estonia">
            <a:extLst>
              <a:ext uri="{FF2B5EF4-FFF2-40B4-BE49-F238E27FC236}">
                <a16:creationId xmlns:a16="http://schemas.microsoft.com/office/drawing/2014/main" id="{9C68BA57-5961-2381-AFFE-8CB13BC1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917" y="2657798"/>
            <a:ext cx="1389861" cy="16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A4070B-8751-E7DE-94A9-0AEE6A6F3FA4}"/>
              </a:ext>
            </a:extLst>
          </p:cNvPr>
          <p:cNvSpPr txBox="1"/>
          <p:nvPr/>
        </p:nvSpPr>
        <p:spPr>
          <a:xfrm>
            <a:off x="4923147" y="3229803"/>
            <a:ext cx="115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RATTAGA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SÕITMINE</a:t>
            </a:r>
            <a:endParaRPr lang="en-150" sz="900" b="1" dirty="0">
              <a:solidFill>
                <a:schemeClr val="bg1"/>
              </a:solidFill>
            </a:endParaRPr>
          </a:p>
        </p:txBody>
      </p:sp>
      <p:pic>
        <p:nvPicPr>
          <p:cNvPr id="12" name="Picture 8" descr="How the Speed of Eating Affects Your Body — Healthy For Life Meals | Fresh  &amp; Healthy Meal Plan Delivery">
            <a:extLst>
              <a:ext uri="{FF2B5EF4-FFF2-40B4-BE49-F238E27FC236}">
                <a16:creationId xmlns:a16="http://schemas.microsoft.com/office/drawing/2014/main" id="{BBFA4EA9-4304-C376-069C-F5DACC76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92" y="2293637"/>
            <a:ext cx="1389862" cy="9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7DB23E-FF08-8EA0-63EC-3684D39668CB}"/>
              </a:ext>
            </a:extLst>
          </p:cNvPr>
          <p:cNvSpPr txBox="1"/>
          <p:nvPr/>
        </p:nvSpPr>
        <p:spPr>
          <a:xfrm>
            <a:off x="6259876" y="2503910"/>
            <a:ext cx="110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SÖÖMINE</a:t>
            </a:r>
            <a:endParaRPr lang="en-15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5000">
        <p15:prstTrans prst="curtains"/>
      </p:transition>
    </mc:Choice>
    <mc:Fallback xmlns="">
      <p:transition spd="slow" advTm="2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3"/>
          <p:cNvSpPr txBox="1">
            <a:spLocks noGrp="1"/>
          </p:cNvSpPr>
          <p:nvPr>
            <p:ph type="title"/>
          </p:nvPr>
        </p:nvSpPr>
        <p:spPr>
          <a:xfrm>
            <a:off x="-1472362" y="-275040"/>
            <a:ext cx="7210168" cy="1333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MIDA, MA PROGRAMEERINUD OLEN</a:t>
            </a:r>
            <a:endParaRPr sz="1600" dirty="0"/>
          </a:p>
        </p:txBody>
      </p:sp>
      <p:pic>
        <p:nvPicPr>
          <p:cNvPr id="5" name="Picture 4" descr="SERVER'I UCP&#10;">
            <a:extLst>
              <a:ext uri="{FF2B5EF4-FFF2-40B4-BE49-F238E27FC236}">
                <a16:creationId xmlns:a16="http://schemas.microsoft.com/office/drawing/2014/main" id="{DDBA7D4A-4D7F-912D-1351-A1201E23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5" y="1004978"/>
            <a:ext cx="3344870" cy="156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A815D-7EEF-4F46-48A7-8F334A0C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477" y="913827"/>
            <a:ext cx="3088801" cy="1633446"/>
          </a:xfrm>
          <a:prstGeom prst="rect">
            <a:avLst/>
          </a:prstGeom>
        </p:spPr>
      </p:pic>
      <p:sp>
        <p:nvSpPr>
          <p:cNvPr id="8" name="Google Shape;523;p43">
            <a:extLst>
              <a:ext uri="{FF2B5EF4-FFF2-40B4-BE49-F238E27FC236}">
                <a16:creationId xmlns:a16="http://schemas.microsoft.com/office/drawing/2014/main" id="{8D6D32B1-1969-1FA4-3312-3F46DE652B30}"/>
              </a:ext>
            </a:extLst>
          </p:cNvPr>
          <p:cNvSpPr/>
          <p:nvPr/>
        </p:nvSpPr>
        <p:spPr>
          <a:xfrm rot="3808707">
            <a:off x="7641612" y="55064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22;p43">
            <a:extLst>
              <a:ext uri="{FF2B5EF4-FFF2-40B4-BE49-F238E27FC236}">
                <a16:creationId xmlns:a16="http://schemas.microsoft.com/office/drawing/2014/main" id="{45F1CE0C-8A64-B05F-1904-114061091241}"/>
              </a:ext>
            </a:extLst>
          </p:cNvPr>
          <p:cNvSpPr/>
          <p:nvPr/>
        </p:nvSpPr>
        <p:spPr>
          <a:xfrm>
            <a:off x="6505216" y="272126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6A6B5-4B50-A8FB-B668-D8A788EE93A9}"/>
              </a:ext>
            </a:extLst>
          </p:cNvPr>
          <p:cNvSpPr txBox="1"/>
          <p:nvPr/>
        </p:nvSpPr>
        <p:spPr>
          <a:xfrm>
            <a:off x="179400" y="2537450"/>
            <a:ext cx="39636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solidFill>
                  <a:schemeClr val="bg1"/>
                </a:solidFill>
              </a:rPr>
              <a:t>Server’i</a:t>
            </a:r>
            <a:r>
              <a:rPr lang="en-US" sz="1050" b="1" dirty="0">
                <a:solidFill>
                  <a:schemeClr val="bg1"/>
                </a:solidFill>
              </a:rPr>
              <a:t> UCP</a:t>
            </a:r>
            <a:endParaRPr lang="en-150" sz="105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69135-6A69-0E82-EF8F-6C1EFD062A81}"/>
              </a:ext>
            </a:extLst>
          </p:cNvPr>
          <p:cNvSpPr txBox="1"/>
          <p:nvPr/>
        </p:nvSpPr>
        <p:spPr>
          <a:xfrm>
            <a:off x="3922477" y="2537450"/>
            <a:ext cx="3767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solidFill>
                  <a:schemeClr val="bg1"/>
                </a:solidFill>
              </a:rPr>
              <a:t>Puksiiri</a:t>
            </a:r>
            <a:r>
              <a:rPr lang="en-US" sz="1050" b="1" dirty="0">
                <a:solidFill>
                  <a:schemeClr val="bg1"/>
                </a:solidFill>
              </a:rPr>
              <a:t> UI</a:t>
            </a:r>
            <a:endParaRPr lang="en-150" sz="1050" b="1" dirty="0">
              <a:solidFill>
                <a:schemeClr val="bg1"/>
              </a:solidFill>
            </a:endParaRP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9711062D-C25C-703F-54FD-F59EE1E8D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64" y="2825457"/>
            <a:ext cx="3385711" cy="190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F9C98-D28C-C69C-68C5-CFBBAA2EB4C2}"/>
              </a:ext>
            </a:extLst>
          </p:cNvPr>
          <p:cNvSpPr txBox="1"/>
          <p:nvPr/>
        </p:nvSpPr>
        <p:spPr>
          <a:xfrm>
            <a:off x="4049486" y="3004457"/>
            <a:ext cx="389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Mdea,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mul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pole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rohkem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otseselt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silmaga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nähtavat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endParaRPr lang="en-15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6C6B31-2974-4934-C808-7516DA1F3EC9}"/>
              </a:ext>
            </a:extLst>
          </p:cNvPr>
          <p:cNvSpPr/>
          <p:nvPr/>
        </p:nvSpPr>
        <p:spPr>
          <a:xfrm>
            <a:off x="357510" y="2426941"/>
            <a:ext cx="213131" cy="110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5000">
        <p15:prstTrans prst="curtains"/>
      </p:transition>
    </mc:Choice>
    <mc:Fallback xmlns="">
      <p:transition spd="slow" advTm="2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96">
          <a:extLst>
            <a:ext uri="{FF2B5EF4-FFF2-40B4-BE49-F238E27FC236}">
              <a16:creationId xmlns:a16="http://schemas.microsoft.com/office/drawing/2014/main" id="{D72C310F-1369-7FA9-CC8A-28007B079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>
            <a:extLst>
              <a:ext uri="{FF2B5EF4-FFF2-40B4-BE49-F238E27FC236}">
                <a16:creationId xmlns:a16="http://schemas.microsoft.com/office/drawing/2014/main" id="{4C251CC9-03C3-ECA3-15F7-389608E4A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MINU LEMMIKUD”…” </a:t>
            </a:r>
            <a:r>
              <a:rPr lang="en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3" name="Google Shape;503;p42">
            <a:extLst>
              <a:ext uri="{FF2B5EF4-FFF2-40B4-BE49-F238E27FC236}">
                <a16:creationId xmlns:a16="http://schemas.microsoft.com/office/drawing/2014/main" id="{A440EB1C-F4A9-F4EE-7B11-1629AE3A9793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774427" y="1336263"/>
            <a:ext cx="212207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DETSEMBER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4" name="Google Shape;504;p42">
            <a:extLst>
              <a:ext uri="{FF2B5EF4-FFF2-40B4-BE49-F238E27FC236}">
                <a16:creationId xmlns:a16="http://schemas.microsoft.com/office/drawing/2014/main" id="{78B2E6AC-87E6-95A2-D8A8-A80ADDD7F0C6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REEDE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42">
            <a:extLst>
              <a:ext uri="{FF2B5EF4-FFF2-40B4-BE49-F238E27FC236}">
                <a16:creationId xmlns:a16="http://schemas.microsoft.com/office/drawing/2014/main" id="{9A3B68D7-D1D8-87EC-164B-FE03D2883CD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10490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TIKTOK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8" name="Google Shape;508;p42">
            <a:extLst>
              <a:ext uri="{FF2B5EF4-FFF2-40B4-BE49-F238E27FC236}">
                <a16:creationId xmlns:a16="http://schemas.microsoft.com/office/drawing/2014/main" id="{1130A509-A5AD-7C57-12A9-732347E2AB7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774426" y="3063350"/>
            <a:ext cx="2327271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“FIGHT CLUB”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9" name="Google Shape;509;p42">
            <a:extLst>
              <a:ext uri="{FF2B5EF4-FFF2-40B4-BE49-F238E27FC236}">
                <a16:creationId xmlns:a16="http://schemas.microsoft.com/office/drawing/2014/main" id="{6EA66B20-2F7F-3727-7FA5-6974E64446F3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KOLLANE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10" name="Google Shape;510;p42">
            <a:extLst>
              <a:ext uri="{FF2B5EF4-FFF2-40B4-BE49-F238E27FC236}">
                <a16:creationId xmlns:a16="http://schemas.microsoft.com/office/drawing/2014/main" id="{CB39B32C-DED4-700B-E9FE-6781AC64E737}"/>
              </a:ext>
            </a:extLst>
          </p:cNvPr>
          <p:cNvSpPr/>
          <p:nvPr/>
        </p:nvSpPr>
        <p:spPr>
          <a:xfrm>
            <a:off x="713213" y="137629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2">
            <a:extLst>
              <a:ext uri="{FF2B5EF4-FFF2-40B4-BE49-F238E27FC236}">
                <a16:creationId xmlns:a16="http://schemas.microsoft.com/office/drawing/2014/main" id="{90D0663F-AD47-B951-3880-D178B3D6B431}"/>
              </a:ext>
            </a:extLst>
          </p:cNvPr>
          <p:cNvSpPr/>
          <p:nvPr/>
        </p:nvSpPr>
        <p:spPr>
          <a:xfrm>
            <a:off x="3425417" y="1376289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2">
            <a:extLst>
              <a:ext uri="{FF2B5EF4-FFF2-40B4-BE49-F238E27FC236}">
                <a16:creationId xmlns:a16="http://schemas.microsoft.com/office/drawing/2014/main" id="{7BB7661B-26F5-DB31-0D81-71B0AAE7AA33}"/>
              </a:ext>
            </a:extLst>
          </p:cNvPr>
          <p:cNvSpPr/>
          <p:nvPr/>
        </p:nvSpPr>
        <p:spPr>
          <a:xfrm>
            <a:off x="6105600" y="1376307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>
            <a:extLst>
              <a:ext uri="{FF2B5EF4-FFF2-40B4-BE49-F238E27FC236}">
                <a16:creationId xmlns:a16="http://schemas.microsoft.com/office/drawing/2014/main" id="{0646D550-8E30-2B15-D2FA-D95DA0FAC978}"/>
              </a:ext>
            </a:extLst>
          </p:cNvPr>
          <p:cNvSpPr/>
          <p:nvPr/>
        </p:nvSpPr>
        <p:spPr>
          <a:xfrm>
            <a:off x="713213" y="3095376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>
            <a:extLst>
              <a:ext uri="{FF2B5EF4-FFF2-40B4-BE49-F238E27FC236}">
                <a16:creationId xmlns:a16="http://schemas.microsoft.com/office/drawing/2014/main" id="{F71940AE-98D1-D792-A87D-BA20DB019DAC}"/>
              </a:ext>
            </a:extLst>
          </p:cNvPr>
          <p:cNvSpPr/>
          <p:nvPr/>
        </p:nvSpPr>
        <p:spPr>
          <a:xfrm>
            <a:off x="3425417" y="3095370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2">
            <a:extLst>
              <a:ext uri="{FF2B5EF4-FFF2-40B4-BE49-F238E27FC236}">
                <a16:creationId xmlns:a16="http://schemas.microsoft.com/office/drawing/2014/main" id="{14E8BB0C-D939-D6DA-992A-8FE3C034F36D}"/>
              </a:ext>
            </a:extLst>
          </p:cNvPr>
          <p:cNvSpPr/>
          <p:nvPr/>
        </p:nvSpPr>
        <p:spPr>
          <a:xfrm>
            <a:off x="6169200" y="3198793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EE8B5-F104-8086-19E4-171544CB2FF8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KEVAD</a:t>
            </a:r>
            <a:endParaRPr lang="en-15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EFAA72-DBB2-9693-CF94-4737E7C4F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4098" name="Picture 2" descr="Kevad – Vikipeedia">
            <a:extLst>
              <a:ext uri="{FF2B5EF4-FFF2-40B4-BE49-F238E27FC236}">
                <a16:creationId xmlns:a16="http://schemas.microsoft.com/office/drawing/2014/main" id="{57487A0C-D33B-A0B9-7C78-5674251B9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30" y="1671215"/>
            <a:ext cx="1467934" cy="11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29E7115-7144-91C3-6517-83091673905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4100" name="Picture 4" descr="Detsember">
            <a:extLst>
              <a:ext uri="{FF2B5EF4-FFF2-40B4-BE49-F238E27FC236}">
                <a16:creationId xmlns:a16="http://schemas.microsoft.com/office/drawing/2014/main" id="{6DF4D6C6-FF04-5F8A-E53C-D5057A0E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44" y="1642814"/>
            <a:ext cx="1677761" cy="116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4D56674D-038B-8C19-B94F-97F8477A813D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4102" name="Picture 6" descr="Party!">
            <a:extLst>
              <a:ext uri="{FF2B5EF4-FFF2-40B4-BE49-F238E27FC236}">
                <a16:creationId xmlns:a16="http://schemas.microsoft.com/office/drawing/2014/main" id="{657731AC-77B5-6A9F-E50C-26995234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93" y="1616705"/>
            <a:ext cx="1973573" cy="11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17FBA427-E689-D2CB-B449-88BD56392CA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4104" name="Picture 8" descr="TikTok - App on Amazon Appstore">
            <a:extLst>
              <a:ext uri="{FF2B5EF4-FFF2-40B4-BE49-F238E27FC236}">
                <a16:creationId xmlns:a16="http://schemas.microsoft.com/office/drawing/2014/main" id="{A08EBF26-B2D1-2DD5-BAFD-6088F66A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18" y="3466071"/>
            <a:ext cx="1053957" cy="10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11208F06-2A8B-0CBC-3E05-D5C4DDF41C0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4106" name="Picture 10" descr="The Men Who Still Love “Fight Club” | The New Yorker">
            <a:extLst>
              <a:ext uri="{FF2B5EF4-FFF2-40B4-BE49-F238E27FC236}">
                <a16:creationId xmlns:a16="http://schemas.microsoft.com/office/drawing/2014/main" id="{A150A5CA-97AF-7CB6-B874-236B65C7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23" y="3362412"/>
            <a:ext cx="1701085" cy="113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äsitöövilt kollane 1mm A4 - Kangadzungel">
            <a:extLst>
              <a:ext uri="{FF2B5EF4-FFF2-40B4-BE49-F238E27FC236}">
                <a16:creationId xmlns:a16="http://schemas.microsoft.com/office/drawing/2014/main" id="{41A64E8B-F6E9-1D3D-EFA4-3C99EDBDC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45" y="3395452"/>
            <a:ext cx="1843631" cy="12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18">
            <a:extLst>
              <a:ext uri="{FF2B5EF4-FFF2-40B4-BE49-F238E27FC236}">
                <a16:creationId xmlns:a16="http://schemas.microsoft.com/office/drawing/2014/main" id="{33717E38-A8D6-EB12-60C4-3B4FD8C4824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11470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5000">
        <p15:prstTrans prst="curtains"/>
      </p:transition>
    </mc:Choice>
    <mc:Fallback xmlns="">
      <p:transition spd="slow" advTm="2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96">
          <a:extLst>
            <a:ext uri="{FF2B5EF4-FFF2-40B4-BE49-F238E27FC236}">
              <a16:creationId xmlns:a16="http://schemas.microsoft.com/office/drawing/2014/main" id="{B2558A97-DFFF-CFA6-FDA3-14801E803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>
            <a:extLst>
              <a:ext uri="{FF2B5EF4-FFF2-40B4-BE49-F238E27FC236}">
                <a16:creationId xmlns:a16="http://schemas.microsoft.com/office/drawing/2014/main" id="{6727D516-E29E-21A5-A84F-5EA5189F2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MINU LEMMIKUD”…” </a:t>
            </a:r>
            <a:r>
              <a:rPr lang="en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3" name="Google Shape;503;p42">
            <a:extLst>
              <a:ext uri="{FF2B5EF4-FFF2-40B4-BE49-F238E27FC236}">
                <a16:creationId xmlns:a16="http://schemas.microsoft.com/office/drawing/2014/main" id="{216F6681-39D1-E955-1DD5-7B1677697893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774427" y="1336263"/>
            <a:ext cx="212207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PASTA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4" name="Google Shape;504;p42">
            <a:extLst>
              <a:ext uri="{FF2B5EF4-FFF2-40B4-BE49-F238E27FC236}">
                <a16:creationId xmlns:a16="http://schemas.microsoft.com/office/drawing/2014/main" id="{7CAC0BE8-A840-E1A4-65F4-4833FEABC3DF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GTA 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42">
            <a:extLst>
              <a:ext uri="{FF2B5EF4-FFF2-40B4-BE49-F238E27FC236}">
                <a16:creationId xmlns:a16="http://schemas.microsoft.com/office/drawing/2014/main" id="{412E3489-DAB6-B8DF-C7AA-4C108E29DB0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10490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VIHM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8" name="Google Shape;508;p42">
            <a:extLst>
              <a:ext uri="{FF2B5EF4-FFF2-40B4-BE49-F238E27FC236}">
                <a16:creationId xmlns:a16="http://schemas.microsoft.com/office/drawing/2014/main" id="{0F720A6B-FFD6-54E1-2836-D8954F8A954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774426" y="3063350"/>
            <a:ext cx="2327271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TAANI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9" name="Google Shape;509;p42">
            <a:extLst>
              <a:ext uri="{FF2B5EF4-FFF2-40B4-BE49-F238E27FC236}">
                <a16:creationId xmlns:a16="http://schemas.microsoft.com/office/drawing/2014/main" id="{416B11C9-C2F6-687F-FF7A-FF9450404A7A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MILANO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10" name="Google Shape;510;p42">
            <a:extLst>
              <a:ext uri="{FF2B5EF4-FFF2-40B4-BE49-F238E27FC236}">
                <a16:creationId xmlns:a16="http://schemas.microsoft.com/office/drawing/2014/main" id="{2B315D78-3133-4EF6-2607-ABD90F85D7DC}"/>
              </a:ext>
            </a:extLst>
          </p:cNvPr>
          <p:cNvSpPr/>
          <p:nvPr/>
        </p:nvSpPr>
        <p:spPr>
          <a:xfrm>
            <a:off x="713213" y="137629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2">
            <a:extLst>
              <a:ext uri="{FF2B5EF4-FFF2-40B4-BE49-F238E27FC236}">
                <a16:creationId xmlns:a16="http://schemas.microsoft.com/office/drawing/2014/main" id="{48FEE39A-3D26-2A44-601E-98FD62FB420D}"/>
              </a:ext>
            </a:extLst>
          </p:cNvPr>
          <p:cNvSpPr/>
          <p:nvPr/>
        </p:nvSpPr>
        <p:spPr>
          <a:xfrm>
            <a:off x="3425417" y="1376289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2">
            <a:extLst>
              <a:ext uri="{FF2B5EF4-FFF2-40B4-BE49-F238E27FC236}">
                <a16:creationId xmlns:a16="http://schemas.microsoft.com/office/drawing/2014/main" id="{BD85C7B6-8281-A38F-4C44-99A8BC9EA6D9}"/>
              </a:ext>
            </a:extLst>
          </p:cNvPr>
          <p:cNvSpPr/>
          <p:nvPr/>
        </p:nvSpPr>
        <p:spPr>
          <a:xfrm>
            <a:off x="6105600" y="1376307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>
            <a:extLst>
              <a:ext uri="{FF2B5EF4-FFF2-40B4-BE49-F238E27FC236}">
                <a16:creationId xmlns:a16="http://schemas.microsoft.com/office/drawing/2014/main" id="{1B0627BE-9AD3-B261-A54A-7CE58C0969B9}"/>
              </a:ext>
            </a:extLst>
          </p:cNvPr>
          <p:cNvSpPr/>
          <p:nvPr/>
        </p:nvSpPr>
        <p:spPr>
          <a:xfrm>
            <a:off x="713213" y="3095376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>
            <a:extLst>
              <a:ext uri="{FF2B5EF4-FFF2-40B4-BE49-F238E27FC236}">
                <a16:creationId xmlns:a16="http://schemas.microsoft.com/office/drawing/2014/main" id="{4A6F5551-6734-0F85-6E5E-40E37DD8BE1E}"/>
              </a:ext>
            </a:extLst>
          </p:cNvPr>
          <p:cNvSpPr/>
          <p:nvPr/>
        </p:nvSpPr>
        <p:spPr>
          <a:xfrm>
            <a:off x="3425417" y="3095370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2">
            <a:extLst>
              <a:ext uri="{FF2B5EF4-FFF2-40B4-BE49-F238E27FC236}">
                <a16:creationId xmlns:a16="http://schemas.microsoft.com/office/drawing/2014/main" id="{30BCE8D8-C75A-EDD9-4DE8-578170302B0E}"/>
              </a:ext>
            </a:extLst>
          </p:cNvPr>
          <p:cNvSpPr/>
          <p:nvPr/>
        </p:nvSpPr>
        <p:spPr>
          <a:xfrm>
            <a:off x="6169200" y="3198793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436C6-E1D2-9B12-C8E9-32E6D0825F29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KOERAD</a:t>
            </a:r>
            <a:endParaRPr lang="en-150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1F0DAF-85C1-4558-38C9-F1636B33E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5BBD1B9-05DC-E239-21EF-0AD07363125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ABE856B-C168-6635-1D3E-605B98E48A7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D596B52-4FDC-11E6-EE68-17E04C6EB2D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F8A5437-4306-D725-07F8-EF5CFD84E0B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562BE871-695A-12E4-E267-B28C5B8CDE1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n-150" dirty="0"/>
          </a:p>
        </p:txBody>
      </p:sp>
      <p:pic>
        <p:nvPicPr>
          <p:cNvPr id="8194" name="Picture 2" descr="Dachshund | Hair, Size, Lifespan, Personality &amp; Health ...">
            <a:extLst>
              <a:ext uri="{FF2B5EF4-FFF2-40B4-BE49-F238E27FC236}">
                <a16:creationId xmlns:a16="http://schemas.microsoft.com/office/drawing/2014/main" id="{97181C7A-6087-CB27-AFBC-408A0BF1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8" y="1706005"/>
            <a:ext cx="1716431" cy="111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reamy Garlic Chicken Pasta – Skinny Spatula">
            <a:extLst>
              <a:ext uri="{FF2B5EF4-FFF2-40B4-BE49-F238E27FC236}">
                <a16:creationId xmlns:a16="http://schemas.microsoft.com/office/drawing/2014/main" id="{1AE8152D-FBD3-BBD5-2DB7-23E426E9A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34" y="1633495"/>
            <a:ext cx="1221718" cy="122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rand Theft Auto 5's next-gen upgrades finally arrive on PC | Eurogamer.net">
            <a:extLst>
              <a:ext uri="{FF2B5EF4-FFF2-40B4-BE49-F238E27FC236}">
                <a16:creationId xmlns:a16="http://schemas.microsoft.com/office/drawing/2014/main" id="{5DC62871-B0D0-99BF-A8A3-5D810625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93" y="1642814"/>
            <a:ext cx="1843631" cy="10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129,300+ Umbrella Rain Stock Photos, Pictures &amp; Royalty-Free Images - iStock">
            <a:extLst>
              <a:ext uri="{FF2B5EF4-FFF2-40B4-BE49-F238E27FC236}">
                <a16:creationId xmlns:a16="http://schemas.microsoft.com/office/drawing/2014/main" id="{7187DC9C-0FC7-7364-7DF3-A6B78F2C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12" y="3395452"/>
            <a:ext cx="1747708" cy="116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Piazza del Duomo (Milano) – Vikipeedia">
            <a:extLst>
              <a:ext uri="{FF2B5EF4-FFF2-40B4-BE49-F238E27FC236}">
                <a16:creationId xmlns:a16="http://schemas.microsoft.com/office/drawing/2014/main" id="{F87015B6-FABA-37B1-1EA4-E8A2014C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46" y="3395452"/>
            <a:ext cx="1938249" cy="113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aani – ELi liikmesriigi profiil | Euroopa Liit">
            <a:extLst>
              <a:ext uri="{FF2B5EF4-FFF2-40B4-BE49-F238E27FC236}">
                <a16:creationId xmlns:a16="http://schemas.microsoft.com/office/drawing/2014/main" id="{58E0FC37-A6D8-193B-82FD-A245E3D4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25" y="3405923"/>
            <a:ext cx="1924566" cy="128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96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5000">
        <p15:prstTrans prst="curtains"/>
      </p:transition>
    </mc:Choice>
    <mc:Fallback xmlns="">
      <p:transition spd="slow" advTm="2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96">
          <a:extLst>
            <a:ext uri="{FF2B5EF4-FFF2-40B4-BE49-F238E27FC236}">
              <a16:creationId xmlns:a16="http://schemas.microsoft.com/office/drawing/2014/main" id="{2D9A0FC1-CCEF-9FB4-F2FD-90522CE08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>
            <a:extLst>
              <a:ext uri="{FF2B5EF4-FFF2-40B4-BE49-F238E27FC236}">
                <a16:creationId xmlns:a16="http://schemas.microsoft.com/office/drawing/2014/main" id="{99A2A4E1-6D54-0985-75F9-8EDFC24F0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511" y="448056"/>
            <a:ext cx="8027509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KASUTATUD ALLIKAD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29F319F-BA75-3795-B988-1D4A926F7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MINA ISE.</a:t>
            </a:r>
          </a:p>
        </p:txBody>
      </p:sp>
    </p:spTree>
    <p:extLst>
      <p:ext uri="{BB962C8B-B14F-4D97-AF65-F5344CB8AC3E}">
        <p14:creationId xmlns:p14="http://schemas.microsoft.com/office/powerpoint/2010/main" val="1624898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5000">
        <p15:prstTrans prst="curtains"/>
      </p:transition>
    </mc:Choice>
    <mc:Fallback xmlns="">
      <p:transition spd="slow" advTm="25000">
        <p:fade/>
      </p:transition>
    </mc:Fallback>
  </mc:AlternateContent>
</p:sld>
</file>

<file path=ppt/theme/theme1.xml><?xml version="1.0" encoding="utf-8"?>
<a:theme xmlns:a="http://schemas.openxmlformats.org/drawingml/2006/main" name="Personal Portfolio by Slidesgo">
  <a:themeElements>
    <a:clrScheme name="Simple Light">
      <a:dk1>
        <a:srgbClr val="252525"/>
      </a:dk1>
      <a:lt1>
        <a:srgbClr val="FFF8F3"/>
      </a:lt1>
      <a:dk2>
        <a:srgbClr val="264394"/>
      </a:dk2>
      <a:lt2>
        <a:srgbClr val="EF99A7"/>
      </a:lt2>
      <a:accent1>
        <a:srgbClr val="D69067"/>
      </a:accent1>
      <a:accent2>
        <a:srgbClr val="B7AFA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ce3d3e9-784d-425f-9068-8c08283ddc4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0AF13862FA4E428BE86988022E4550" ma:contentTypeVersion="11" ma:contentTypeDescription="Create a new document." ma:contentTypeScope="" ma:versionID="35558265d14a1dff8322213100aaa63f">
  <xsd:schema xmlns:xsd="http://www.w3.org/2001/XMLSchema" xmlns:xs="http://www.w3.org/2001/XMLSchema" xmlns:p="http://schemas.microsoft.com/office/2006/metadata/properties" xmlns:ns3="ace3d3e9-784d-425f-9068-8c08283ddc4c" targetNamespace="http://schemas.microsoft.com/office/2006/metadata/properties" ma:root="true" ma:fieldsID="e719e2b179f0cecb68badaff92e26d08" ns3:_="">
    <xsd:import namespace="ace3d3e9-784d-425f-9068-8c08283ddc4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System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e3d3e9-784d-425f-9068-8c08283ddc4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519653-4B86-46D7-94B0-6B5A79BA7B47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ce3d3e9-784d-425f-9068-8c08283ddc4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D67FB98-661A-48AC-B239-9309700444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A2277E-DEED-4ECA-A8B5-D878ED3103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e3d3e9-784d-425f-9068-8c08283ddc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100</Words>
  <Application>Microsoft Office PowerPoint</Application>
  <PresentationFormat>On-screen Show (16:9)</PresentationFormat>
  <Paragraphs>45</Paragraphs>
  <Slides>8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Personal Portfolio by Slidesgo</vt:lpstr>
      <vt:lpstr>ARVA ÄRA, KES TA ON?</vt:lpstr>
      <vt:lpstr>Välimus</vt:lpstr>
      <vt:lpstr>TEMA, KOOLIS</vt:lpstr>
      <vt:lpstr>HUVID</vt:lpstr>
      <vt:lpstr>MIDA, MA PROGRAMEERINUD OLEN</vt:lpstr>
      <vt:lpstr>MINU LEMMIKUD”…” </vt:lpstr>
      <vt:lpstr>MINU LEMMIKUD”…” </vt:lpstr>
      <vt:lpstr>KASUTATUD ALLIKAD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Ander Safronov</cp:lastModifiedBy>
  <cp:revision>2</cp:revision>
  <dcterms:modified xsi:type="dcterms:W3CDTF">2026-01-08T20:12:52Z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0x0101001C0AF13862FA4E428BE86988022E4550</vt:lpwstr>
  </property>
</Properties>
</file>